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886773" y="5522740"/>
            <a:ext cx="53609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FACS analysis with primary mouse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endothelial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cells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737337" y="946655"/>
            <a:ext cx="365580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Rabbit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VEGFR-2/Flk-1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103-PA18)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808" y="1683792"/>
            <a:ext cx="4574861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2012-09-11T08:25:44Z</dcterms:created>
  <dcterms:modified xsi:type="dcterms:W3CDTF">2015-03-17T15:01:12Z</dcterms:modified>
</cp:coreProperties>
</file>